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10"/>
  </p:notesMasterIdLst>
  <p:sldIdLst>
    <p:sldId id="256" r:id="rId3"/>
    <p:sldId id="281" r:id="rId4"/>
    <p:sldId id="283" r:id="rId5"/>
    <p:sldId id="285" r:id="rId6"/>
    <p:sldId id="286" r:id="rId7"/>
    <p:sldId id="287" r:id="rId8"/>
    <p:sldId id="28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5"/>
    <a:srgbClr val="004061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2"/>
    <p:restoredTop sz="93946"/>
  </p:normalViewPr>
  <p:slideViewPr>
    <p:cSldViewPr snapToGrid="0" snapToObjects="1">
      <p:cViewPr>
        <p:scale>
          <a:sx n="100" d="100"/>
          <a:sy n="100" d="100"/>
        </p:scale>
        <p:origin x="324" y="72"/>
      </p:cViewPr>
      <p:guideLst/>
    </p:cSldViewPr>
  </p:slideViewPr>
  <p:outlineViewPr>
    <p:cViewPr>
      <p:scale>
        <a:sx n="75" d="100"/>
        <a:sy n="75" d="100"/>
      </p:scale>
      <p:origin x="0" y="-6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2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0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49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1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2255F16-6C98-FB4C-95ED-2853B815BA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908B2B50-7111-B348-AA9A-C1CC452EBB6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C87F3A34-CF61-F141-93C0-6DE54B2DD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DE73A33-9ADA-F148-B386-F315B6C1A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9C90977C-C1E6-2A44-A097-EEB7FE586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>
            <a:extLst>
              <a:ext uri="{FF2B5EF4-FFF2-40B4-BE49-F238E27FC236}">
                <a16:creationId xmlns:a16="http://schemas.microsoft.com/office/drawing/2014/main" id="{A288E18B-033E-A44C-8898-F37C4900E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70EED7-D367-6B4C-8EC7-CE97D0D7D12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744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68" userDrawn="1">
          <p15:clr>
            <a:srgbClr val="F26B43"/>
          </p15:clr>
        </p15:guide>
        <p15:guide id="8" pos="7512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HELLO MENTORSHIP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918C5-6FAE-1E4A-B76E-5C27E234D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It’s me, Ashley Dockter- Area 34 Director</a:t>
            </a:r>
          </a:p>
        </p:txBody>
      </p:sp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6DA94F-8F90-9244-9502-7822DA36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IT’S ME! </a:t>
            </a:r>
          </a:p>
        </p:txBody>
      </p:sp>
      <p:pic>
        <p:nvPicPr>
          <p:cNvPr id="9" name="Picture Placeholder 8" descr="A woman speaking in front of a group of people in a room">
            <a:extLst>
              <a:ext uri="{FF2B5EF4-FFF2-40B4-BE49-F238E27FC236}">
                <a16:creationId xmlns:a16="http://schemas.microsoft.com/office/drawing/2014/main" id="{75CEBC87-5CBF-4644-A853-F58788AF89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2999"/>
            <a:ext cx="12192000" cy="5084065"/>
          </a:xfrm>
        </p:spPr>
      </p:pic>
    </p:spTree>
    <p:extLst>
      <p:ext uri="{BB962C8B-B14F-4D97-AF65-F5344CB8AC3E}">
        <p14:creationId xmlns:p14="http://schemas.microsoft.com/office/powerpoint/2010/main" val="2160424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HELLO when thinking of Mentorship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4" y="1535081"/>
            <a:ext cx="10409116" cy="4332319"/>
          </a:xfrm>
        </p:spPr>
        <p:txBody>
          <a:bodyPr/>
          <a:lstStyle/>
          <a:p>
            <a:r>
              <a:rPr lang="en-US" b="1" dirty="0"/>
              <a:t>H</a:t>
            </a:r>
            <a:r>
              <a:rPr lang="en-US" dirty="0"/>
              <a:t>- Have an initial meeting</a:t>
            </a:r>
          </a:p>
          <a:p>
            <a:r>
              <a:rPr lang="en-US" b="1" dirty="0"/>
              <a:t>E</a:t>
            </a:r>
            <a:r>
              <a:rPr lang="en-US" dirty="0"/>
              <a:t>- Empower the mentee to take control of their journey</a:t>
            </a:r>
          </a:p>
          <a:p>
            <a:r>
              <a:rPr lang="en-US" b="1" dirty="0"/>
              <a:t>L</a:t>
            </a:r>
            <a:r>
              <a:rPr lang="en-US" dirty="0"/>
              <a:t>- Lift them up through Praise</a:t>
            </a:r>
          </a:p>
          <a:p>
            <a:r>
              <a:rPr lang="en-US" b="1" dirty="0"/>
              <a:t>L</a:t>
            </a:r>
            <a:r>
              <a:rPr lang="en-US" dirty="0"/>
              <a:t>- Learn by doing </a:t>
            </a:r>
          </a:p>
          <a:p>
            <a:r>
              <a:rPr lang="en-US" b="1" dirty="0"/>
              <a:t>O</a:t>
            </a:r>
            <a:r>
              <a:rPr lang="en-US" dirty="0"/>
              <a:t>- Ongoing Relationship/Follow up </a:t>
            </a:r>
          </a:p>
        </p:txBody>
      </p:sp>
    </p:spTree>
    <p:extLst>
      <p:ext uri="{BB962C8B-B14F-4D97-AF65-F5344CB8AC3E}">
        <p14:creationId xmlns:p14="http://schemas.microsoft.com/office/powerpoint/2010/main" val="383773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the first month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H</a:t>
            </a:r>
            <a:r>
              <a:rPr lang="en-US" dirty="0"/>
              <a:t>- Have an initial meeting</a:t>
            </a:r>
          </a:p>
          <a:p>
            <a:pPr lvl="1"/>
            <a:r>
              <a:rPr lang="en-US" dirty="0"/>
              <a:t>Learn about their goals </a:t>
            </a:r>
          </a:p>
          <a:p>
            <a:pPr lvl="1"/>
            <a:r>
              <a:rPr lang="en-US" dirty="0"/>
              <a:t>Learn about them as a person</a:t>
            </a:r>
          </a:p>
          <a:p>
            <a:pPr lvl="1"/>
            <a:r>
              <a:rPr lang="en-US" dirty="0"/>
              <a:t>Casual meeting</a:t>
            </a:r>
          </a:p>
        </p:txBody>
      </p:sp>
    </p:spTree>
    <p:extLst>
      <p:ext uri="{BB962C8B-B14F-4D97-AF65-F5344CB8AC3E}">
        <p14:creationId xmlns:p14="http://schemas.microsoft.com/office/powerpoint/2010/main" val="140138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the first 2 months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4" y="1535081"/>
            <a:ext cx="9913816" cy="4332319"/>
          </a:xfrm>
        </p:spPr>
        <p:txBody>
          <a:bodyPr/>
          <a:lstStyle/>
          <a:p>
            <a:r>
              <a:rPr lang="en-US" dirty="0"/>
              <a:t>E- Empower the mentee to take control of their journey</a:t>
            </a:r>
          </a:p>
          <a:p>
            <a:pPr lvl="1"/>
            <a:r>
              <a:rPr lang="en-US" dirty="0"/>
              <a:t>Work with VPE to get mentee set up</a:t>
            </a:r>
          </a:p>
          <a:p>
            <a:pPr lvl="1"/>
            <a:r>
              <a:rPr lang="en-US" dirty="0"/>
              <a:t>Have mentee sign up for roles such as Timer</a:t>
            </a:r>
          </a:p>
          <a:p>
            <a:r>
              <a:rPr lang="en-US" dirty="0"/>
              <a:t>L- Lift them up through Praise</a:t>
            </a:r>
          </a:p>
          <a:p>
            <a:pPr lvl="1"/>
            <a:r>
              <a:rPr lang="en-US" dirty="0"/>
              <a:t>Continue to praise</a:t>
            </a:r>
          </a:p>
          <a:p>
            <a:pPr lvl="1"/>
            <a:r>
              <a:rPr lang="en-US" dirty="0"/>
              <a:t>Give feedback on those small roles</a:t>
            </a:r>
          </a:p>
          <a:p>
            <a:pPr lvl="1"/>
            <a:r>
              <a:rPr lang="en-US" dirty="0"/>
              <a:t>Meet up to discuss how things are going</a:t>
            </a:r>
          </a:p>
        </p:txBody>
      </p:sp>
    </p:spTree>
    <p:extLst>
      <p:ext uri="{BB962C8B-B14F-4D97-AF65-F5344CB8AC3E}">
        <p14:creationId xmlns:p14="http://schemas.microsoft.com/office/powerpoint/2010/main" val="2638883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the first 3 months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4" y="1535081"/>
            <a:ext cx="10409116" cy="4332319"/>
          </a:xfrm>
        </p:spPr>
        <p:txBody>
          <a:bodyPr/>
          <a:lstStyle/>
          <a:p>
            <a:r>
              <a:rPr lang="en-US" b="1" dirty="0"/>
              <a:t>L</a:t>
            </a:r>
            <a:r>
              <a:rPr lang="en-US" dirty="0"/>
              <a:t>- Learn by doing </a:t>
            </a:r>
          </a:p>
          <a:p>
            <a:pPr lvl="1"/>
            <a:r>
              <a:rPr lang="en-US" dirty="0"/>
              <a:t>Schedule Ice Breaker </a:t>
            </a:r>
          </a:p>
          <a:p>
            <a:pPr lvl="1"/>
            <a:r>
              <a:rPr lang="en-US" dirty="0"/>
              <a:t>Help come up with Speech Topics </a:t>
            </a:r>
          </a:p>
          <a:p>
            <a:pPr lvl="1"/>
            <a:r>
              <a:rPr lang="en-US" dirty="0"/>
              <a:t>Calm the mentee through this process </a:t>
            </a:r>
          </a:p>
        </p:txBody>
      </p:sp>
    </p:spTree>
    <p:extLst>
      <p:ext uri="{BB962C8B-B14F-4D97-AF65-F5344CB8AC3E}">
        <p14:creationId xmlns:p14="http://schemas.microsoft.com/office/powerpoint/2010/main" val="421417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first 4 months and 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4" y="1535081"/>
            <a:ext cx="10409116" cy="4332319"/>
          </a:xfrm>
        </p:spPr>
        <p:txBody>
          <a:bodyPr/>
          <a:lstStyle/>
          <a:p>
            <a:r>
              <a:rPr lang="en-US" b="1" dirty="0"/>
              <a:t>O</a:t>
            </a:r>
            <a:r>
              <a:rPr lang="en-US" dirty="0"/>
              <a:t>- Ongoing Relationship/Follow up </a:t>
            </a:r>
          </a:p>
          <a:p>
            <a:pPr lvl="1"/>
            <a:r>
              <a:rPr lang="en-US" dirty="0"/>
              <a:t>Meet and give positive feedback on Ice Breaker Speech </a:t>
            </a:r>
          </a:p>
          <a:p>
            <a:pPr lvl="1"/>
            <a:r>
              <a:rPr lang="en-US" dirty="0"/>
              <a:t>Discuss Future Goals </a:t>
            </a:r>
          </a:p>
          <a:p>
            <a:pPr lvl="1"/>
            <a:r>
              <a:rPr lang="en-US" dirty="0"/>
              <a:t>Continue to follow up </a:t>
            </a:r>
          </a:p>
        </p:txBody>
      </p:sp>
    </p:spTree>
    <p:extLst>
      <p:ext uri="{BB962C8B-B14F-4D97-AF65-F5344CB8AC3E}">
        <p14:creationId xmlns:p14="http://schemas.microsoft.com/office/powerpoint/2010/main" val="3294007023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2FD3C68A-B85D-7445-B479-82285DB19822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414B-PowerpointTemplate16X9</Template>
  <TotalTime>9</TotalTime>
  <Words>185</Words>
  <Application>Microsoft Office PowerPoint</Application>
  <PresentationFormat>Widescreen</PresentationFormat>
  <Paragraphs>38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Myriad Pro</vt:lpstr>
      <vt:lpstr>Myriad Pro Semibold</vt:lpstr>
      <vt:lpstr>Toastmasters Theme Light Mode</vt:lpstr>
      <vt:lpstr>Toastmasters Theme Dark Mode</vt:lpstr>
      <vt:lpstr>HELLO MENTORSHIP</vt:lpstr>
      <vt:lpstr>HELLO IT’S ME! </vt:lpstr>
      <vt:lpstr>Remember HELLO when thinking of Mentorship</vt:lpstr>
      <vt:lpstr>Within the first month</vt:lpstr>
      <vt:lpstr>Within the first 2 months</vt:lpstr>
      <vt:lpstr>Within the first 3 months</vt:lpstr>
      <vt:lpstr>Within first 4 months and after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MENTORSHIP</dc:title>
  <dc:creator>Dockter, Ashley A.</dc:creator>
  <cp:lastModifiedBy>Dockter, Ashley A.</cp:lastModifiedBy>
  <cp:revision>2</cp:revision>
  <dcterms:created xsi:type="dcterms:W3CDTF">2021-02-04T20:43:44Z</dcterms:created>
  <dcterms:modified xsi:type="dcterms:W3CDTF">2021-02-04T20:52:47Z</dcterms:modified>
</cp:coreProperties>
</file>